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08DA-FA2D-4F37-89E9-8DC1D22B0B2B}" type="datetimeFigureOut">
              <a:rPr lang="en-US" smtClean="0"/>
              <a:pPr/>
              <a:t>8/6/2014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F5C0A-E07B-4B63-92E1-E2A7BFC36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534400" cy="2286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a-G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საქართველოს კომუნიკაციების ეროვნული კომისა 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7	</a:t>
            </a:r>
            <a:r>
              <a:rPr lang="en-US" dirty="0" smtClean="0">
                <a:solidFill>
                  <a:srgbClr val="0070C0"/>
                </a:solidFill>
              </a:rPr>
              <a:t>Ch 24</a:t>
            </a:r>
            <a:endParaRPr lang="en-US" dirty="0"/>
          </a:p>
        </p:txBody>
      </p:sp>
      <p:pic>
        <p:nvPicPr>
          <p:cNvPr id="4" name="Content Placeholder 3" descr="MUX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6/7	</a:t>
            </a:r>
            <a:r>
              <a:rPr lang="en-US" dirty="0" smtClean="0">
                <a:solidFill>
                  <a:srgbClr val="0070C0"/>
                </a:solidFill>
              </a:rPr>
              <a:t>Ch 24</a:t>
            </a:r>
            <a:endParaRPr lang="en-US" dirty="0"/>
          </a:p>
        </p:txBody>
      </p:sp>
      <p:pic>
        <p:nvPicPr>
          <p:cNvPr id="4" name="Content Placeholder 3" descr="MUX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8	</a:t>
            </a:r>
            <a:r>
              <a:rPr lang="en-US" dirty="0" smtClean="0">
                <a:solidFill>
                  <a:srgbClr val="0070C0"/>
                </a:solidFill>
              </a:rPr>
              <a:t>Ch 29</a:t>
            </a:r>
            <a:endParaRPr lang="en-US" dirty="0"/>
          </a:p>
        </p:txBody>
      </p:sp>
      <p:pic>
        <p:nvPicPr>
          <p:cNvPr id="4" name="Content Placeholder 3" descr="MUX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9	</a:t>
            </a:r>
            <a:r>
              <a:rPr lang="en-US" dirty="0" smtClean="0">
                <a:solidFill>
                  <a:srgbClr val="0070C0"/>
                </a:solidFill>
              </a:rPr>
              <a:t>Ch 48</a:t>
            </a:r>
            <a:endParaRPr lang="en-US" dirty="0"/>
          </a:p>
        </p:txBody>
      </p:sp>
      <p:pic>
        <p:nvPicPr>
          <p:cNvPr id="4" name="Content Placeholder 3" descr="MUX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UHF Channels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UHF არხებ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260" y="1177102"/>
            <a:ext cx="6721279" cy="5071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UHF Channels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UHF არხები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971" y="1206310"/>
            <a:ext cx="6643856" cy="50128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1	</a:t>
            </a:r>
            <a:r>
              <a:rPr lang="en-US" dirty="0" smtClean="0">
                <a:solidFill>
                  <a:srgbClr val="0070C0"/>
                </a:solidFill>
              </a:rPr>
              <a:t>Ch 30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MUX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2	</a:t>
            </a:r>
            <a:r>
              <a:rPr lang="en-US" dirty="0" smtClean="0">
                <a:solidFill>
                  <a:srgbClr val="0070C0"/>
                </a:solidFill>
              </a:rPr>
              <a:t>Ch 31</a:t>
            </a:r>
            <a:endParaRPr lang="en-US" dirty="0"/>
          </a:p>
        </p:txBody>
      </p:sp>
      <p:pic>
        <p:nvPicPr>
          <p:cNvPr id="4" name="Content Placeholder 3" descr="MUX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3	</a:t>
            </a:r>
            <a:r>
              <a:rPr lang="en-US" dirty="0" smtClean="0">
                <a:solidFill>
                  <a:srgbClr val="0070C0"/>
                </a:solidFill>
              </a:rPr>
              <a:t>Ch 48</a:t>
            </a:r>
            <a:endParaRPr lang="en-US" dirty="0"/>
          </a:p>
        </p:txBody>
      </p:sp>
      <p:pic>
        <p:nvPicPr>
          <p:cNvPr id="4" name="Content Placeholder 3" descr="MUX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4	</a:t>
            </a:r>
            <a:r>
              <a:rPr lang="en-US" dirty="0" smtClean="0">
                <a:solidFill>
                  <a:srgbClr val="0070C0"/>
                </a:solidFill>
              </a:rPr>
              <a:t>Ch 24</a:t>
            </a:r>
            <a:endParaRPr lang="en-US" dirty="0"/>
          </a:p>
        </p:txBody>
      </p:sp>
      <p:pic>
        <p:nvPicPr>
          <p:cNvPr id="4" name="Content Placeholder 3" descr="MUX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832" y="1600200"/>
            <a:ext cx="75283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5	</a:t>
            </a:r>
            <a:r>
              <a:rPr lang="en-US" dirty="0" smtClean="0">
                <a:solidFill>
                  <a:srgbClr val="0070C0"/>
                </a:solidFill>
              </a:rPr>
              <a:t>Ch 46</a:t>
            </a:r>
            <a:endParaRPr lang="en-US" dirty="0"/>
          </a:p>
        </p:txBody>
      </p:sp>
      <p:pic>
        <p:nvPicPr>
          <p:cNvPr id="4" name="Content Placeholder 3" descr="MUX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832" y="1600200"/>
            <a:ext cx="752833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REG MUX 6	</a:t>
            </a:r>
            <a:r>
              <a:rPr lang="en-US" dirty="0" smtClean="0">
                <a:solidFill>
                  <a:srgbClr val="0070C0"/>
                </a:solidFill>
              </a:rPr>
              <a:t>Ch 44</a:t>
            </a:r>
            <a:endParaRPr lang="en-US" dirty="0"/>
          </a:p>
        </p:txBody>
      </p:sp>
      <p:pic>
        <p:nvPicPr>
          <p:cNvPr id="4" name="Content Placeholder 3" descr="MUX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832" y="1600200"/>
            <a:ext cx="75283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38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საქართველოს კომუნიკაციების ეროვნული კომისა </vt:lpstr>
      <vt:lpstr>UHF Channels</vt:lpstr>
      <vt:lpstr>UHF Channels</vt:lpstr>
      <vt:lpstr>REG MUX 1 Ch 30</vt:lpstr>
      <vt:lpstr>REG MUX 2 Ch 31</vt:lpstr>
      <vt:lpstr>REG MUX 3 Ch 48</vt:lpstr>
      <vt:lpstr>REG MUX 4 Ch 24</vt:lpstr>
      <vt:lpstr>REG MUX 5 Ch 46</vt:lpstr>
      <vt:lpstr>REG MUX 6 Ch 44</vt:lpstr>
      <vt:lpstr>REG MUX 7 Ch 24</vt:lpstr>
      <vt:lpstr>REG MUX 6/7 Ch 24</vt:lpstr>
      <vt:lpstr>REG MUX 8 Ch 29</vt:lpstr>
      <vt:lpstr>REG MUX 9 Ch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საქართველოს კომუნიკაციების ეროვნული კომისა</dc:title>
  <dc:creator>nodar aspanidze</dc:creator>
  <cp:lastModifiedBy>Nodari</cp:lastModifiedBy>
  <cp:revision>13</cp:revision>
  <dcterms:created xsi:type="dcterms:W3CDTF">2014-08-06T12:49:52Z</dcterms:created>
  <dcterms:modified xsi:type="dcterms:W3CDTF">2014-08-06T21:04:12Z</dcterms:modified>
</cp:coreProperties>
</file>